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60" r:id="rId4"/>
    <p:sldId id="263" r:id="rId5"/>
    <p:sldId id="259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64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41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15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7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35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56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340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4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44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DFC49-90FA-4688-82DF-E8650AB03FE1}" type="datetimeFigureOut">
              <a:rPr lang="ru-RU" smtClean="0"/>
              <a:t>26.04.2025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86E86-93CF-4DB2-B52E-4FB7853941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951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69476"/>
            <a:ext cx="9144000" cy="2405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300" b="1" dirty="0" smtClean="0"/>
              <a:t>КРАСКА</a:t>
            </a:r>
            <a:br>
              <a:rPr lang="ru-RU" sz="7300" b="1" dirty="0" smtClean="0"/>
            </a:br>
            <a:r>
              <a:rPr lang="en-US" sz="7300" b="1" dirty="0"/>
              <a:t>ELASTIC PRO</a:t>
            </a:r>
            <a:endParaRPr lang="ru-RU" sz="73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529796"/>
            <a:ext cx="9144000" cy="1885071"/>
          </a:xfrm>
        </p:spPr>
        <p:txBody>
          <a:bodyPr>
            <a:normAutofit/>
          </a:bodyPr>
          <a:lstStyle/>
          <a:p>
            <a:r>
              <a:rPr lang="ru-RU" dirty="0"/>
              <a:t>Эластичная, </a:t>
            </a:r>
            <a:r>
              <a:rPr lang="ru-RU" dirty="0" err="1"/>
              <a:t>трещиностойкая</a:t>
            </a:r>
            <a:r>
              <a:rPr lang="ru-RU" dirty="0"/>
              <a:t> краска.</a:t>
            </a:r>
          </a:p>
          <a:p>
            <a:r>
              <a:rPr lang="ru-RU" dirty="0"/>
              <a:t>Для стен и потолков.</a:t>
            </a:r>
          </a:p>
          <a:p>
            <a:r>
              <a:rPr lang="ru-RU" dirty="0"/>
              <a:t>Цвет: белый матовый</a:t>
            </a:r>
          </a:p>
          <a:p>
            <a:r>
              <a:rPr lang="ru-RU" dirty="0"/>
              <a:t>На основе </a:t>
            </a:r>
            <a:r>
              <a:rPr lang="ru-RU" dirty="0" err="1"/>
              <a:t>микромрамора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14" y="151203"/>
            <a:ext cx="4440972" cy="221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63637"/>
          </a:xfrm>
        </p:spPr>
        <p:txBody>
          <a:bodyPr>
            <a:noAutofit/>
          </a:bodyPr>
          <a:lstStyle/>
          <a:p>
            <a:r>
              <a:rPr lang="ru-RU" dirty="0" smtClean="0"/>
              <a:t>Матовая эластичная краска </a:t>
            </a:r>
            <a:r>
              <a:rPr lang="en-US" dirty="0"/>
              <a:t>ELASTIC PRO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Водно-дисперсионная матовая белая краска на основе эластомерного акрилового полимера и мраморной крошки для внутренних и внешних работ.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счёт высокой эластичности, получаемое покрытие устойчиво к появлению трещин до 1 мм и скрывает дефекты на стыках. Экономична, обладает высоким сцеплением с основанием, не подвержена воздействию </a:t>
            </a:r>
            <a:r>
              <a:rPr lang="ru-RU" dirty="0" smtClean="0"/>
              <a:t>ультрафиолета.</a:t>
            </a:r>
          </a:p>
          <a:p>
            <a:r>
              <a:rPr lang="ru-RU" dirty="0" smtClean="0"/>
              <a:t>Расход </a:t>
            </a:r>
            <a:r>
              <a:rPr lang="ru-RU" dirty="0"/>
              <a:t>1 л на 7 м</a:t>
            </a:r>
            <a:r>
              <a:rPr lang="ru-RU" baseline="30000" dirty="0"/>
              <a:t>2</a:t>
            </a:r>
            <a:r>
              <a:rPr lang="ru-RU" dirty="0"/>
              <a:t> в 2 </a:t>
            </a:r>
            <a:r>
              <a:rPr lang="ru-RU" dirty="0" smtClean="0"/>
              <a:t>слоя.</a:t>
            </a:r>
          </a:p>
          <a:p>
            <a:r>
              <a:rPr lang="ru-RU" dirty="0" smtClean="0"/>
              <a:t>ТУ 20.30.11-001-2037452497-2024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155" y="537711"/>
            <a:ext cx="3655218" cy="4873625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372000"/>
            <a:ext cx="3903785" cy="52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8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55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Применение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/>
              <a:t>Перед применением тщательно перемешайте. Наносите в два слоя при температуре воздуха и поверхности от +5 °С до +30 °</a:t>
            </a:r>
            <a:r>
              <a:rPr lang="ru-RU" sz="2000" dirty="0" smtClean="0"/>
              <a:t>С. Используйте соответствующие инструменты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042894" cy="82391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/>
              <a:t>кисть с синтетическим ворсом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86" y="2505075"/>
            <a:ext cx="3195713" cy="36845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50718" y="1681163"/>
            <a:ext cx="2897946" cy="8239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валик для водно-дисперсионных интерьерных красок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18" y="2505075"/>
            <a:ext cx="2897946" cy="3684588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984" y="2813539"/>
            <a:ext cx="3432843" cy="347911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876714" y="1769547"/>
            <a:ext cx="22508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распылитель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99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46517"/>
          </a:xfrm>
        </p:spPr>
        <p:txBody>
          <a:bodyPr/>
          <a:lstStyle/>
          <a:p>
            <a:r>
              <a:rPr lang="ru-RU" dirty="0" smtClean="0"/>
              <a:t>Подготовка поверхности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Поверхность основания должна быть чистой, сухой и крепкой. Имеющиеся непрочные части и отстающие слои старых покрытий необходимо </a:t>
            </a:r>
            <a:r>
              <a:rPr lang="ru-RU" dirty="0" smtClean="0"/>
              <a:t>удалить. </a:t>
            </a:r>
            <a:r>
              <a:rPr lang="ru-RU" dirty="0"/>
              <a:t>Трещины и сколы выровнять с помощью штукатурных или шпаклевочных составов. Шпаклевку отшлифовать мелкой наждачной бумагой. Пыль удалить с помощью мягкой щетки или пылесосом. Не допускается наличие царапин, раковин, </a:t>
            </a:r>
            <a:r>
              <a:rPr lang="ru-RU" dirty="0" err="1"/>
              <a:t>задиров</a:t>
            </a:r>
            <a:r>
              <a:rPr lang="ru-RU" dirty="0"/>
              <a:t>, следов от инструмента, т.к. они могут проявиться на финишных слоях </a:t>
            </a:r>
            <a:r>
              <a:rPr lang="ru-RU" dirty="0" smtClean="0"/>
              <a:t>отделки.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731860"/>
            <a:ext cx="6172200" cy="3384754"/>
          </a:xfrm>
        </p:spPr>
      </p:pic>
    </p:spTree>
    <p:extLst>
      <p:ext uri="{BB962C8B-B14F-4D97-AF65-F5344CB8AC3E}">
        <p14:creationId xmlns:p14="http://schemas.microsoft.com/office/powerpoint/2010/main" val="129526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477800" cy="710418"/>
          </a:xfrm>
        </p:spPr>
        <p:txBody>
          <a:bodyPr>
            <a:normAutofit/>
          </a:bodyPr>
          <a:lstStyle/>
          <a:p>
            <a:r>
              <a:rPr lang="ru-RU" dirty="0" smtClean="0"/>
              <a:t>Нанесение и высыхание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1167619"/>
            <a:ext cx="3901024" cy="55004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Нанесите грунт глубокого проникновения, после высыхания грунта нанести матовую эластичную краску </a:t>
            </a:r>
            <a:r>
              <a:rPr lang="ru-RU" b="1" dirty="0"/>
              <a:t>ELASTIC PRO</a:t>
            </a:r>
            <a:r>
              <a:rPr lang="ru-RU" dirty="0"/>
              <a:t> </a:t>
            </a:r>
            <a:r>
              <a:rPr lang="ru-RU" dirty="0" smtClean="0"/>
              <a:t>1 слой. Второй </a:t>
            </a:r>
            <a:r>
              <a:rPr lang="ru-RU" dirty="0"/>
              <a:t>слой наносите через 1 час после первого. </a:t>
            </a:r>
            <a:endParaRPr lang="ru-RU" dirty="0" smtClean="0"/>
          </a:p>
          <a:p>
            <a:r>
              <a:rPr lang="ru-RU" dirty="0" smtClean="0"/>
              <a:t>Разбавление </a:t>
            </a:r>
            <a:r>
              <a:rPr lang="ru-RU" dirty="0"/>
              <a:t>не требуется, после длительного хранения допускается добавить незначительное количество воды (примерно 50 г на 2,5 л) и тщательно перемешать. Колеровать водными или универсальными </a:t>
            </a:r>
            <a:r>
              <a:rPr lang="ru-RU" dirty="0" err="1"/>
              <a:t>колеровочными</a:t>
            </a:r>
            <a:r>
              <a:rPr lang="ru-RU" dirty="0"/>
              <a:t> </a:t>
            </a:r>
            <a:r>
              <a:rPr lang="ru-RU" dirty="0" smtClean="0"/>
              <a:t>пастами.</a:t>
            </a:r>
          </a:p>
          <a:p>
            <a:r>
              <a:rPr lang="ru-RU" dirty="0"/>
              <a:t>Время </a:t>
            </a:r>
            <a:r>
              <a:rPr lang="ru-RU" dirty="0" smtClean="0"/>
              <a:t>высыхания: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одного </a:t>
            </a:r>
            <a:r>
              <a:rPr lang="ru-RU" dirty="0"/>
              <a:t>слоя при температуре +20 °С и относительной влажности 70% - 1 </a:t>
            </a:r>
            <a:r>
              <a:rPr lang="ru-RU" dirty="0" smtClean="0"/>
              <a:t>час;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 </a:t>
            </a:r>
            <a:r>
              <a:rPr lang="ru-RU" dirty="0"/>
              <a:t>повторном нанесении при температуре +20 °С и относительной влажности 70% - 2 </a:t>
            </a:r>
            <a:r>
              <a:rPr lang="ru-RU" dirty="0" smtClean="0"/>
              <a:t>часа;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</a:t>
            </a:r>
            <a:r>
              <a:rPr lang="ru-RU" dirty="0" smtClean="0"/>
              <a:t>олное высыхание – 4 часа.</a:t>
            </a:r>
          </a:p>
          <a:p>
            <a:r>
              <a:rPr lang="ru-RU" dirty="0"/>
              <a:t>Время высыхания при снижении температуры и повышении относительной влажности </a:t>
            </a:r>
            <a:r>
              <a:rPr lang="ru-RU" dirty="0" smtClean="0"/>
              <a:t>увеличивается.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987425"/>
            <a:ext cx="3655218" cy="4873625"/>
          </a:xfrm>
        </p:spPr>
      </p:pic>
    </p:spTree>
    <p:extLst>
      <p:ext uri="{BB962C8B-B14F-4D97-AF65-F5344CB8AC3E}">
        <p14:creationId xmlns:p14="http://schemas.microsoft.com/office/powerpoint/2010/main" val="267641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640080"/>
          </a:xfrm>
        </p:spPr>
        <p:txBody>
          <a:bodyPr/>
          <a:lstStyle/>
          <a:p>
            <a:r>
              <a:rPr lang="ru-RU" dirty="0" smtClean="0"/>
              <a:t>Уход и хранение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Покрытие устойчиво к мытью </a:t>
            </a:r>
            <a:r>
              <a:rPr lang="ru-RU" dirty="0"/>
              <a:t>с применением моющих средств в том числе </a:t>
            </a:r>
            <a:r>
              <a:rPr lang="ru-RU" dirty="0" smtClean="0"/>
              <a:t>дезинфицирующих.</a:t>
            </a:r>
          </a:p>
          <a:p>
            <a:r>
              <a:rPr lang="ru-RU" dirty="0"/>
              <a:t>Срок и условия хранения: 2 года при t° от +5°С до +30°С в невскрытой заводской упаковке вдали от источников излучения, нагревательных и осветительных </a:t>
            </a:r>
            <a:r>
              <a:rPr lang="ru-RU" dirty="0" smtClean="0"/>
              <a:t>приборов.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987425"/>
            <a:ext cx="3655218" cy="4873625"/>
          </a:xfrm>
        </p:spPr>
      </p:pic>
    </p:spTree>
    <p:extLst>
      <p:ext uri="{BB962C8B-B14F-4D97-AF65-F5344CB8AC3E}">
        <p14:creationId xmlns:p14="http://schemas.microsoft.com/office/powerpoint/2010/main" val="20462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91772"/>
          </a:xfrm>
        </p:spPr>
        <p:txBody>
          <a:bodyPr/>
          <a:lstStyle/>
          <a:p>
            <a:r>
              <a:rPr lang="ru-RU" dirty="0" smtClean="0"/>
              <a:t>Меры предосторожности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6380" y="1347819"/>
            <a:ext cx="2205576" cy="141916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Продукт </a:t>
            </a:r>
            <a:r>
              <a:rPr lang="ru-RU" dirty="0" err="1"/>
              <a:t>пожаробезопасен</a:t>
            </a:r>
            <a:r>
              <a:rPr lang="ru-RU" dirty="0"/>
              <a:t>. Не смешивайте с другими типами лакокрасочных материалов. Для защиты кожи рук использовать перчатки. Остерегайтесь попадания в глаза, используйте защитные очки. При попадании на открытые участки тела, промойте теплой водой с мылом. Беречь от </a:t>
            </a:r>
            <a:r>
              <a:rPr lang="ru-RU" dirty="0" smtClean="0"/>
              <a:t>детей.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539" y="3038622"/>
            <a:ext cx="3513866" cy="154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4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488788" y="3968255"/>
            <a:ext cx="46142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kumimoji="0" lang="en-US" altLang="ru-RU" sz="1800" b="0" i="1" strike="noStrike" cap="none" normalizeH="0" baseline="0" dirty="0" smtClean="0">
                <a:ln>
                  <a:noFill/>
                </a:ln>
                <a:effectLst/>
                <a:latin typeface="+mn-lt"/>
              </a:rPr>
              <a:t>P.S.</a:t>
            </a:r>
            <a:r>
              <a:rPr kumimoji="0" lang="en-US" altLang="ru-RU" sz="1800" b="0" i="1" strike="noStrike" cap="none" normalizeH="0" dirty="0" smtClean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ru-RU" altLang="ru-RU" sz="1800" b="0" i="1" strike="noStrike" cap="none" normalizeH="0" baseline="0" dirty="0" smtClean="0">
                <a:ln>
                  <a:noFill/>
                </a:ln>
                <a:effectLst/>
                <a:latin typeface="+mn-lt"/>
              </a:rPr>
              <a:t>Используйте контрасты. У Вас</a:t>
            </a:r>
            <a:r>
              <a:rPr kumimoji="0" lang="ru-RU" altLang="ru-RU" sz="1800" b="0" i="1" strike="noStrike" cap="none" normalizeH="0" dirty="0" smtClean="0">
                <a:ln>
                  <a:noFill/>
                </a:ln>
                <a:effectLst/>
                <a:latin typeface="+mn-lt"/>
              </a:rPr>
              <a:t> всего одна краска, но Вы можете выразить всё что угодно…</a:t>
            </a:r>
            <a:endParaRPr kumimoji="0" lang="ru-RU" altLang="ru-RU" sz="1800" b="0" i="1" strike="noStrike" cap="none" normalizeH="0" baseline="0" dirty="0" smtClean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701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398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 КРАСКА ELASTIC PRO</vt:lpstr>
      <vt:lpstr>Матовая эластичная краска ELASTIC PRO</vt:lpstr>
      <vt:lpstr>Применение Перед применением тщательно перемешайте. Наносите в два слоя при температуре воздуха и поверхности от +5 °С до +30 °С. Используйте соответствующие инструменты</vt:lpstr>
      <vt:lpstr>Подготовка поверхности</vt:lpstr>
      <vt:lpstr>Нанесение и высыхание</vt:lpstr>
      <vt:lpstr>Уход и хранение</vt:lpstr>
      <vt:lpstr>Меры предосторожности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Домашний</dc:creator>
  <cp:lastModifiedBy>Домашний</cp:lastModifiedBy>
  <cp:revision>15</cp:revision>
  <dcterms:created xsi:type="dcterms:W3CDTF">2025-04-26T13:15:31Z</dcterms:created>
  <dcterms:modified xsi:type="dcterms:W3CDTF">2025-04-26T16:26:27Z</dcterms:modified>
</cp:coreProperties>
</file>